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Roboto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60" y="-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47870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ce8051511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ce8051511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ece8051511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1" name="Google Shape;311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1" name="Google Shape;17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4" name="Google Shape;234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0" name="Google Shape;260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6" name="Google Shape;286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lexanderReshetov/2021-03-otus-spring-reshetov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/>
        </p:nvSpPr>
        <p:spPr>
          <a:xfrm>
            <a:off x="0" y="0"/>
            <a:ext cx="12192000" cy="18963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9825" y="1896275"/>
            <a:ext cx="12192000" cy="2746800"/>
          </a:xfrm>
          <a:prstGeom prst="rect">
            <a:avLst/>
          </a:prstGeom>
          <a:gradFill>
            <a:gsLst>
              <a:gs pos="0">
                <a:srgbClr val="00FFFF"/>
              </a:gs>
              <a:gs pos="100000">
                <a:srgbClr val="1155CC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6" name="Google Shape;306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19666" y="1556792"/>
            <a:ext cx="101288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/>
              <a:t>Получилось успешно поработать с внешним </a:t>
            </a:r>
            <a:r>
              <a:rPr lang="en-US" sz="1800" dirty="0" smtClean="0"/>
              <a:t>API</a:t>
            </a:r>
            <a:r>
              <a:rPr lang="ru-RU" sz="1800" dirty="0" smtClean="0"/>
              <a:t>, реализовать автоматическую загрузку данных в локальную базу.</a:t>
            </a:r>
          </a:p>
          <a:p>
            <a:r>
              <a:rPr lang="ru-RU" sz="1800" dirty="0" smtClean="0"/>
              <a:t>Применил на практике большую часть изученных технологий. Кроме того, получившийся </a:t>
            </a:r>
            <a:r>
              <a:rPr lang="en-US" sz="1800" dirty="0" smtClean="0"/>
              <a:t>pet</a:t>
            </a:r>
            <a:r>
              <a:rPr lang="ru-RU" sz="1800" dirty="0" smtClean="0"/>
              <a:t>-проект вполне подходит для подключения других технологий (например, органично подойдет </a:t>
            </a:r>
            <a:r>
              <a:rPr lang="en-US" sz="1800" dirty="0" err="1" smtClean="0"/>
              <a:t>Hystrix</a:t>
            </a:r>
            <a:r>
              <a:rPr lang="en-US" sz="1800" dirty="0" smtClean="0"/>
              <a:t>, </a:t>
            </a:r>
            <a:r>
              <a:rPr lang="en-US" sz="1800" dirty="0" err="1" smtClean="0"/>
              <a:t>Docker</a:t>
            </a:r>
            <a:r>
              <a:rPr lang="ru-RU" sz="1800" dirty="0" smtClean="0"/>
              <a:t>).</a:t>
            </a:r>
          </a:p>
          <a:p>
            <a:r>
              <a:rPr lang="ru-RU" sz="1800" dirty="0" smtClean="0"/>
              <a:t>Сейчас проект находится на стадии рабочего тестирования.</a:t>
            </a:r>
          </a:p>
          <a:p>
            <a:r>
              <a:rPr lang="ru-RU" sz="1800" dirty="0" smtClean="0"/>
              <a:t>В планах значительно расширить предоставляемый набор </a:t>
            </a:r>
            <a:r>
              <a:rPr lang="en-US" sz="1800" dirty="0" smtClean="0"/>
              <a:t>API</a:t>
            </a:r>
            <a:r>
              <a:rPr lang="ru-RU" sz="1800" dirty="0" smtClean="0"/>
              <a:t>, подключить возможности анализа (например, рекомендации по покупке/продаже), возможно, реализовать визуальный интерфейс.</a:t>
            </a:r>
          </a:p>
          <a:p>
            <a:r>
              <a:rPr lang="ru-RU" sz="1800" dirty="0" smtClean="0"/>
              <a:t>Помимо прямого назначения проектные наработки подойдут для решения аналогичных задач сохранения данных из внешней системы с последующей обработкой.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18" name="Google Shape;318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2"/>
          <p:cNvSpPr/>
          <p:nvPr/>
        </p:nvSpPr>
        <p:spPr>
          <a:xfrm>
            <a:off x="54557" y="2080550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0" y="3341553"/>
            <a:ext cx="121374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>
            <a:spLocks noGrp="1"/>
          </p:cNvSpPr>
          <p:nvPr>
            <p:ph type="body" idx="1"/>
          </p:nvPr>
        </p:nvSpPr>
        <p:spPr>
          <a:xfrm>
            <a:off x="0" y="2941330"/>
            <a:ext cx="12191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fontAlgn="base"/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/>
              <a:t>Загрузка, </a:t>
            </a:r>
            <a:r>
              <a:rPr lang="ru-RU" sz="3600" dirty="0" err="1"/>
              <a:t>парсинг</a:t>
            </a:r>
            <a:r>
              <a:rPr lang="ru-RU" sz="3600" dirty="0"/>
              <a:t> и анализ данных из внешних систем на примере </a:t>
            </a:r>
            <a:r>
              <a:rPr lang="ru-RU" sz="3600" dirty="0" err="1"/>
              <a:t>Blizzard</a:t>
            </a:r>
            <a:r>
              <a:rPr lang="ru-RU" sz="3600" dirty="0"/>
              <a:t> </a:t>
            </a:r>
            <a:r>
              <a:rPr lang="ru-RU" sz="3600" dirty="0" err="1"/>
              <a:t>Developer</a:t>
            </a:r>
            <a:r>
              <a:rPr lang="ru-RU" sz="3600" dirty="0"/>
              <a:t> </a:t>
            </a:r>
            <a:r>
              <a:rPr lang="ru-RU" sz="3600" dirty="0" err="1" smtClean="0"/>
              <a:t>APIs</a:t>
            </a:r>
            <a:endParaRPr lang="ru-RU" sz="3600" dirty="0"/>
          </a:p>
        </p:txBody>
      </p:sp>
      <p:sp>
        <p:nvSpPr>
          <p:cNvPr id="184" name="Google Shape;184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Решетов Александр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2" name="Google Shape;192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3" name="Google Shape;193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6" name="Google Shape;196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7" name="Google Shape;207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08" name="Google Shape;208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Применить на практике технологии и подходы,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изученные в рамках курса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4" name="Google Shape;224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2346087" y="3304913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Получить опыт ведения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pet-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Изучить работу с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предоставляемыми сторонними разработчиками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Переквалифицироваться со стека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Delphi+SQL</a:t>
            </a:r>
            <a:endParaRPr lang="ru-RU" sz="1600" b="0" i="0" u="none" strike="noStrike" cap="none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на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Java+Spring</a:t>
            </a:r>
            <a:endParaRPr lang="ru-RU" sz="1600" b="0" i="0" u="none" strike="noStrike" cap="none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самостоятельный рабочий проект,</a:t>
            </a:r>
          </a:p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приносящий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пользу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Подготовить проект к сдаче за 40 часов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Сделать выгрузку данных из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Blizzard Developer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endParaRPr lang="ru-RU" sz="1600" b="0" i="0" u="none" strike="noStrike" cap="none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собственную базу, проанализировать данные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6" name="Google Shape;256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9" name="Google Shape;269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Rest, Kafka, J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SON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JPA, Hibernate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Mockito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JUnit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2" name="Google Shape;282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github.com/AlexanderReshetov/2021-03-otus-spring-reshetov</a:t>
            </a:r>
            <a:endParaRPr lang="en-US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Проект состоит из двух </a:t>
            </a:r>
            <a:r>
              <a:rPr lang="ru-RU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микросервисов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: основного и загрузчика.</a:t>
            </a: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Загрузчик работает как адаптер к 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Blizzard API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Основной </a:t>
            </a:r>
            <a:r>
              <a:rPr lang="ru-RU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микросервис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работает через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загрузчик, сохраняет данные в БД, предоставляет их в удобном виде, осуществляет анализ.</a:t>
            </a:r>
            <a:endParaRPr lang="en-US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268" y="-496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1487488" y="3861048"/>
            <a:ext cx="1728192" cy="968127"/>
          </a:xfrm>
          <a:custGeom>
            <a:avLst/>
            <a:gdLst>
              <a:gd name="connsiteX0" fmla="*/ 0 w 1728192"/>
              <a:gd name="connsiteY0" fmla="*/ 0 h 792088"/>
              <a:gd name="connsiteX1" fmla="*/ 1728192 w 1728192"/>
              <a:gd name="connsiteY1" fmla="*/ 0 h 792088"/>
              <a:gd name="connsiteX2" fmla="*/ 1728192 w 1728192"/>
              <a:gd name="connsiteY2" fmla="*/ 792088 h 792088"/>
              <a:gd name="connsiteX3" fmla="*/ 0 w 1728192"/>
              <a:gd name="connsiteY3" fmla="*/ 792088 h 792088"/>
              <a:gd name="connsiteX4" fmla="*/ 0 w 1728192"/>
              <a:gd name="connsiteY4" fmla="*/ 0 h 792088"/>
              <a:gd name="connsiteX0" fmla="*/ 0 w 1728192"/>
              <a:gd name="connsiteY0" fmla="*/ 0 h 940254"/>
              <a:gd name="connsiteX1" fmla="*/ 1728192 w 1728192"/>
              <a:gd name="connsiteY1" fmla="*/ 0 h 940254"/>
              <a:gd name="connsiteX2" fmla="*/ 1728192 w 1728192"/>
              <a:gd name="connsiteY2" fmla="*/ 792088 h 940254"/>
              <a:gd name="connsiteX3" fmla="*/ 0 w 1728192"/>
              <a:gd name="connsiteY3" fmla="*/ 792088 h 940254"/>
              <a:gd name="connsiteX4" fmla="*/ 0 w 1728192"/>
              <a:gd name="connsiteY4" fmla="*/ 0 h 940254"/>
              <a:gd name="connsiteX0" fmla="*/ 0 w 1728192"/>
              <a:gd name="connsiteY0" fmla="*/ 0 h 968127"/>
              <a:gd name="connsiteX1" fmla="*/ 1728192 w 1728192"/>
              <a:gd name="connsiteY1" fmla="*/ 0 h 968127"/>
              <a:gd name="connsiteX2" fmla="*/ 1728192 w 1728192"/>
              <a:gd name="connsiteY2" fmla="*/ 792088 h 968127"/>
              <a:gd name="connsiteX3" fmla="*/ 903287 w 1728192"/>
              <a:gd name="connsiteY3" fmla="*/ 968127 h 968127"/>
              <a:gd name="connsiteX4" fmla="*/ 0 w 1728192"/>
              <a:gd name="connsiteY4" fmla="*/ 792088 h 968127"/>
              <a:gd name="connsiteX5" fmla="*/ 0 w 1728192"/>
              <a:gd name="connsiteY5" fmla="*/ 0 h 968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8192" h="968127">
                <a:moveTo>
                  <a:pt x="0" y="0"/>
                </a:moveTo>
                <a:lnTo>
                  <a:pt x="1728192" y="0"/>
                </a:lnTo>
                <a:lnTo>
                  <a:pt x="1728192" y="792088"/>
                </a:lnTo>
                <a:cubicBezTo>
                  <a:pt x="1492283" y="931217"/>
                  <a:pt x="1191319" y="968127"/>
                  <a:pt x="903287" y="968127"/>
                </a:cubicBezTo>
                <a:cubicBezTo>
                  <a:pt x="615255" y="968127"/>
                  <a:pt x="52123" y="931218"/>
                  <a:pt x="0" y="792088"/>
                </a:cubicBez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296" name="Google Shape;296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9120336" y="1746944"/>
            <a:ext cx="1728192" cy="1163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Blizzard Developer API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303912" y="1711868"/>
            <a:ext cx="1728192" cy="11985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Загрузчик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487488" y="1711870"/>
            <a:ext cx="1728192" cy="11985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Основной </a:t>
            </a:r>
            <a:r>
              <a:rPr lang="ru-RU" dirty="0" err="1" smtClean="0"/>
              <a:t>микросервис</a:t>
            </a:r>
            <a:endParaRPr lang="ru-RU" dirty="0"/>
          </a:p>
        </p:txBody>
      </p:sp>
      <p:sp>
        <p:nvSpPr>
          <p:cNvPr id="3" name="Овал 2"/>
          <p:cNvSpPr/>
          <p:nvPr/>
        </p:nvSpPr>
        <p:spPr>
          <a:xfrm>
            <a:off x="1487488" y="3717032"/>
            <a:ext cx="172819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7032104" y="1844824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>
            <a:off x="7032104" y="2060848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>
            <a:off x="7032104" y="2564904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H="1">
            <a:off x="7032104" y="2780928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215680" y="1916832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 flipH="1">
            <a:off x="3215680" y="2060848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 flipH="1">
            <a:off x="3208276" y="2708920"/>
            <a:ext cx="208823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>
            <a:off x="1919536" y="2910437"/>
            <a:ext cx="0" cy="8065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 flipV="1">
            <a:off x="2783632" y="2910437"/>
            <a:ext cx="0" cy="8065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696730" y="1609055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</a:t>
            </a:r>
            <a:r>
              <a:rPr lang="ru-RU" dirty="0" smtClean="0"/>
              <a:t>запрос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3765290" y="2020913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</a:t>
            </a:r>
            <a:r>
              <a:rPr lang="ru-RU" dirty="0" smtClean="0"/>
              <a:t>ответ</a:t>
            </a:r>
            <a:endParaRPr lang="ru-RU" dirty="0"/>
          </a:p>
        </p:txBody>
      </p:sp>
      <p:sp>
        <p:nvSpPr>
          <p:cNvPr id="29" name="TextBox 28"/>
          <p:cNvSpPr txBox="1"/>
          <p:nvPr/>
        </p:nvSpPr>
        <p:spPr>
          <a:xfrm>
            <a:off x="3431704" y="2411015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Сообщение </a:t>
            </a:r>
            <a:r>
              <a:rPr lang="en-US" dirty="0" smtClean="0"/>
              <a:t>Kafka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392144" y="1576760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Запрос </a:t>
            </a:r>
            <a:r>
              <a:rPr lang="ru-RU" dirty="0" err="1" smtClean="0"/>
              <a:t>токена</a:t>
            </a:r>
            <a:endParaRPr lang="ru-RU" dirty="0"/>
          </a:p>
        </p:txBody>
      </p:sp>
      <p:sp>
        <p:nvSpPr>
          <p:cNvPr id="31" name="TextBox 30"/>
          <p:cNvSpPr txBox="1"/>
          <p:nvPr/>
        </p:nvSpPr>
        <p:spPr>
          <a:xfrm>
            <a:off x="7392144" y="2003374"/>
            <a:ext cx="144016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dirty="0" err="1" smtClean="0"/>
              <a:t>Токен</a:t>
            </a:r>
            <a:endParaRPr lang="ru-RU" dirty="0"/>
          </a:p>
        </p:txBody>
      </p:sp>
      <p:sp>
        <p:nvSpPr>
          <p:cNvPr id="32" name="TextBox 31"/>
          <p:cNvSpPr txBox="1"/>
          <p:nvPr/>
        </p:nvSpPr>
        <p:spPr>
          <a:xfrm>
            <a:off x="7500156" y="2298350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</a:t>
            </a:r>
            <a:r>
              <a:rPr lang="ru-RU" dirty="0" smtClean="0"/>
              <a:t>запрос</a:t>
            </a:r>
            <a:endParaRPr lang="ru-RU" dirty="0"/>
          </a:p>
        </p:txBody>
      </p:sp>
      <p:sp>
        <p:nvSpPr>
          <p:cNvPr id="33" name="TextBox 32"/>
          <p:cNvSpPr txBox="1"/>
          <p:nvPr/>
        </p:nvSpPr>
        <p:spPr>
          <a:xfrm>
            <a:off x="7572164" y="2713857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</a:t>
            </a:r>
            <a:r>
              <a:rPr lang="ru-RU" dirty="0" smtClean="0"/>
              <a:t>ответ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340</Words>
  <Application>Microsoft Office PowerPoint</Application>
  <PresentationFormat>Произвольный</PresentationFormat>
  <Paragraphs>90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Roboto</vt:lpstr>
      <vt:lpstr>Times New Roman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РеАл</cp:lastModifiedBy>
  <cp:revision>20</cp:revision>
  <dcterms:modified xsi:type="dcterms:W3CDTF">2021-09-20T14:25:45Z</dcterms:modified>
</cp:coreProperties>
</file>